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D7909-1D1A-4499-8A46-2633F6A50EC5}" type="datetimeFigureOut">
              <a:rPr lang="ko-KR" altLang="en-US" smtClean="0"/>
              <a:t>2020-05-14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2547-31C6-44AE-8DD3-4384DBDE92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528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D7909-1D1A-4499-8A46-2633F6A50EC5}" type="datetimeFigureOut">
              <a:rPr lang="ko-KR" altLang="en-US" smtClean="0"/>
              <a:t>2020-05-14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2547-31C6-44AE-8DD3-4384DBDE92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2500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D7909-1D1A-4499-8A46-2633F6A50EC5}" type="datetimeFigureOut">
              <a:rPr lang="ko-KR" altLang="en-US" smtClean="0"/>
              <a:t>2020-05-14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2547-31C6-44AE-8DD3-4384DBDE92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5870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D7909-1D1A-4499-8A46-2633F6A50EC5}" type="datetimeFigureOut">
              <a:rPr lang="ko-KR" altLang="en-US" smtClean="0"/>
              <a:t>2020-05-14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2547-31C6-44AE-8DD3-4384DBDE92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200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D7909-1D1A-4499-8A46-2633F6A50EC5}" type="datetimeFigureOut">
              <a:rPr lang="ko-KR" altLang="en-US" smtClean="0"/>
              <a:t>2020-05-14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2547-31C6-44AE-8DD3-4384DBDE92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8252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D7909-1D1A-4499-8A46-2633F6A50EC5}" type="datetimeFigureOut">
              <a:rPr lang="ko-KR" altLang="en-US" smtClean="0"/>
              <a:t>2020-05-14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2547-31C6-44AE-8DD3-4384DBDE92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9048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D7909-1D1A-4499-8A46-2633F6A50EC5}" type="datetimeFigureOut">
              <a:rPr lang="ko-KR" altLang="en-US" smtClean="0"/>
              <a:t>2020-05-14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2547-31C6-44AE-8DD3-4384DBDE92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683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D7909-1D1A-4499-8A46-2633F6A50EC5}" type="datetimeFigureOut">
              <a:rPr lang="ko-KR" altLang="en-US" smtClean="0"/>
              <a:t>2020-05-14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2547-31C6-44AE-8DD3-4384DBDE92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7184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D7909-1D1A-4499-8A46-2633F6A50EC5}" type="datetimeFigureOut">
              <a:rPr lang="ko-KR" altLang="en-US" smtClean="0"/>
              <a:t>2020-05-14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2547-31C6-44AE-8DD3-4384DBDE92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7583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D7909-1D1A-4499-8A46-2633F6A50EC5}" type="datetimeFigureOut">
              <a:rPr lang="ko-KR" altLang="en-US" smtClean="0"/>
              <a:t>2020-05-14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2547-31C6-44AE-8DD3-4384DBDE92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642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D7909-1D1A-4499-8A46-2633F6A50EC5}" type="datetimeFigureOut">
              <a:rPr lang="ko-KR" altLang="en-US" smtClean="0"/>
              <a:t>2020-05-14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2547-31C6-44AE-8DD3-4384DBDE92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9235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D7909-1D1A-4499-8A46-2633F6A50EC5}" type="datetimeFigureOut">
              <a:rPr lang="ko-KR" altLang="en-US" smtClean="0"/>
              <a:t>2020-05-14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02547-31C6-44AE-8DD3-4384DBDE92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0314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전시1팀장\금속산업대전\타전시참관\mbc건축-200510\기\야외 거리두기 스티커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25940"/>
            <a:ext cx="1890664" cy="189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-468560" y="148660"/>
            <a:ext cx="532859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KINTEX </a:t>
            </a:r>
            <a:r>
              <a:rPr lang="ko-KR" altLang="en-US" sz="2000" b="1" dirty="0" err="1" smtClean="0">
                <a:solidFill>
                  <a:schemeClr val="tx1"/>
                </a:solidFill>
              </a:rPr>
              <a:t>전시홀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 입장 절차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39552" y="858416"/>
            <a:ext cx="3952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chemeClr val="tx1"/>
                </a:solidFill>
              </a:rPr>
              <a:t>1.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전시장 입장 전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생활속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거리두기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pic>
        <p:nvPicPr>
          <p:cNvPr id="1029" name="Picture 5" descr="\\전시1팀장\금속산업대전\타전시참관\mbc건축-200510\기\입장 절차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25940"/>
            <a:ext cx="1890664" cy="189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5076056" y="858416"/>
            <a:ext cx="532859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>
                <a:solidFill>
                  <a:schemeClr val="tx1"/>
                </a:solidFill>
              </a:rPr>
              <a:t>2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전시장 입장 전 손 소독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39552" y="3861048"/>
            <a:ext cx="3952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chemeClr val="tx1"/>
                </a:solidFill>
              </a:rPr>
              <a:t>3.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열화상 카메라 발열 체크 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   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및 체온계 발열 체크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pic>
        <p:nvPicPr>
          <p:cNvPr id="1030" name="Picture 6" descr="\\전시1팀장\금속산업대전\타전시참관\mbc건축-200510\기\입장 절차 (7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28572"/>
            <a:ext cx="1890664" cy="189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직사각형 14"/>
          <p:cNvSpPr/>
          <p:nvPr/>
        </p:nvSpPr>
        <p:spPr>
          <a:xfrm>
            <a:off x="4860032" y="3861048"/>
            <a:ext cx="3952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>
                <a:solidFill>
                  <a:schemeClr val="tx1"/>
                </a:solidFill>
              </a:rPr>
              <a:t>4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비닐장갑 배포 및 착용 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004" y="4717360"/>
            <a:ext cx="1890664" cy="197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46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전시1팀장\금속산업대전\타전시참관\mbc건축-200510\기\갈매기 등록대 (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17948"/>
            <a:ext cx="1875032" cy="187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539552" y="858416"/>
            <a:ext cx="3952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>
                <a:solidFill>
                  <a:schemeClr val="tx1"/>
                </a:solidFill>
              </a:rPr>
              <a:t>5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등록카드 작성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 (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호흡기 증상 또는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여행력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검사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)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pic>
        <p:nvPicPr>
          <p:cNvPr id="2051" name="Picture 3" descr="\\전시1팀장\금속산업대전\타전시참관\mbc건축-200510\기\등록대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17948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4867672" y="858416"/>
            <a:ext cx="3952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chemeClr val="tx1"/>
                </a:solidFill>
              </a:rPr>
              <a:t>6.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등록 카드로 출입 티켓 교환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pic>
        <p:nvPicPr>
          <p:cNvPr id="2052" name="Picture 4" descr="\\전시1팀장\금속산업대전\타전시참관\mbc건축-200510\기\매인입구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09120"/>
            <a:ext cx="1845940" cy="184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539552" y="3789040"/>
            <a:ext cx="3952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chemeClr val="tx1"/>
                </a:solidFill>
              </a:rPr>
              <a:t>7.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전시홀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입장전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손 소독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pic>
        <p:nvPicPr>
          <p:cNvPr id="2053" name="Picture 5" descr="\\전시1팀장\금속산업대전\타전시참관\mbc건축-200510\기\매인입구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748" y="4683596"/>
            <a:ext cx="1886508" cy="188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4842892" y="3789040"/>
            <a:ext cx="3952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chemeClr val="tx1"/>
                </a:solidFill>
              </a:rPr>
              <a:t>8.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전시홀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입장전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발열 체크 후 입장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 (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의료진 상시 대기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)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487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전시1팀장\금속산업대전\타전시참관\mbc건축-200510\기\거리두기 스티커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24040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\\전시1팀장\금속산업대전\타전시참관\mbc건축-200510\기\코로나 동선 안내 X배너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93" y="4221088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\\전시1팀장\금속산업대전\타전시참관\mbc건축-200510\기\코로나 종합상황실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93" y="817670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539552" y="35074"/>
            <a:ext cx="3952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chemeClr val="tx1"/>
                </a:solidFill>
              </a:rPr>
              <a:t>*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킨텍스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코로나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19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종합 상황실 운영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492352" y="35074"/>
            <a:ext cx="3952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chemeClr val="tx1"/>
                </a:solidFill>
              </a:rPr>
              <a:t>*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킨텍스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내부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생활속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거리두기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시행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39552" y="3429000"/>
            <a:ext cx="3952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 smtClean="0">
                <a:solidFill>
                  <a:schemeClr val="tx1"/>
                </a:solidFill>
              </a:rPr>
              <a:t>*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전시홀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내부 관람 동선 유도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418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93</Words>
  <Application>Microsoft Office PowerPoint</Application>
  <PresentationFormat>화면 슬라이드 쇼(4:3)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expo</dc:creator>
  <cp:lastModifiedBy>expo</cp:lastModifiedBy>
  <cp:revision>3</cp:revision>
  <dcterms:created xsi:type="dcterms:W3CDTF">2020-05-14T08:15:35Z</dcterms:created>
  <dcterms:modified xsi:type="dcterms:W3CDTF">2020-05-14T08:41:28Z</dcterms:modified>
</cp:coreProperties>
</file>